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7E31-FEC8-427D-A299-6549D66C704F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87BF-C7AC-48C6-B1FA-5A0515FCE05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7E31-FEC8-427D-A299-6549D66C704F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87BF-C7AC-48C6-B1FA-5A0515FCE0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7E31-FEC8-427D-A299-6549D66C704F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87BF-C7AC-48C6-B1FA-5A0515FCE0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7E31-FEC8-427D-A299-6549D66C704F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87BF-C7AC-48C6-B1FA-5A0515FCE05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7E31-FEC8-427D-A299-6549D66C704F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87BF-C7AC-48C6-B1FA-5A0515FCE0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7E31-FEC8-427D-A299-6549D66C704F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87BF-C7AC-48C6-B1FA-5A0515FCE05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7E31-FEC8-427D-A299-6549D66C704F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87BF-C7AC-48C6-B1FA-5A0515FCE05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7E31-FEC8-427D-A299-6549D66C704F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87BF-C7AC-48C6-B1FA-5A0515FCE0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7E31-FEC8-427D-A299-6549D66C704F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87BF-C7AC-48C6-B1FA-5A0515FCE0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7E31-FEC8-427D-A299-6549D66C704F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87BF-C7AC-48C6-B1FA-5A0515FCE0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7E31-FEC8-427D-A299-6549D66C704F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87BF-C7AC-48C6-B1FA-5A0515FCE05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887E31-FEC8-427D-A299-6549D66C704F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93E87BF-C7AC-48C6-B1FA-5A0515FCE0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kio.arzama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kio.arzamas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918648" cy="5472607"/>
          </a:xfrm>
          <a:effectLst/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ru-RU" sz="360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ПОШАГОВАЯ ИНСТРУКЦИЯ ПО ПРЕДОСТАВЛЕНИЮ В АРЕНДУ ИМУЩЕСТВА СУБЪЕКТАМ МАЛОГО И СРЕДНЕГО ПРЕДПРИНИМАТЕЛЬСТВА, А ТАКЖЕ САМОЗАНЯТЫМ ГРАЖДАНАМ</a:t>
            </a:r>
            <a:r>
              <a:rPr lang="ru-RU" sz="3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63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1.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муниципального имущества для осуществления предпринимательской деятельности из Перечня муниципального имущества города Арзамаса, свободного от прав третьих лиц, (за исключением права хозяйственного ведения, права оперативного управления, а также имущественных прав субъектов малого и среднего предпринимательства),  предназначенного для предоставления во владение и (или) в пользование (аренду) на долгосрочной основе (в том числе по льготным ставкам арендной платы) субъектам малого и среднего предпринимательства, организациям, образующим инфраструктуру поддержки субъектов малого и среднего предпринимательства, физическим лицам, не являющимся индивидуальными предпринимателями и применяющим специальный налоговый режим «Налог на профессиональный доход»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(Постановление мэра города Арзамаса от 01.09.2009 №1397, официальный сайт: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://kio.arzamas.org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6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0" t="14612" r="784" b="7844"/>
          <a:stretch/>
        </p:blipFill>
        <p:spPr bwMode="auto">
          <a:xfrm>
            <a:off x="1204054" y="1052736"/>
            <a:ext cx="6768752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7624" y="5301208"/>
            <a:ext cx="864096" cy="36004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827584" y="3861048"/>
            <a:ext cx="432048" cy="144016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79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219256" cy="6264696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2. Обращение в комитет имущественных отношений города Арзамаса Нижегородской области.</a:t>
            </a:r>
          </a:p>
          <a:p>
            <a:pPr marL="0" lv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Ознакомьтесь с Порядком и условиями предоставления в аренду объектов,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включенных в Перечень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имущества города Арзамаса, свободного от прав третьих лиц, (за исключением права хозяйственного ведения, права оперативного управления, а также имущественных прав субъектов малого и среднего предпринимательства),  предназначенного для предоставления во владение и (или) в пользование (аренду) на долгосрочной основе (в том числе по льготным ставкам арендной платы) субъектам малого и среднего предпринимательства, организациям, образующим инфраструктуру поддержки субъектов малого и среднего предпринимательства, физическим лицам, не являющимся индивидуальными предпринимателями и применяющим специальный налоговый режим «Налог на профессиональный доход»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(Решение городской Думы городского округа город Арзамас Нижегородской области от 25.02.2021 №68,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сайт: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://kio.arzamas.org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8522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281656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Напишите заявление о предоставлении имущества или заявление об объявлении процедуры торгов на право заключения договора аренды имущества.</a:t>
            </a:r>
          </a:p>
          <a:p>
            <a:pPr marL="0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Примите участие в процедуре торгов.</a:t>
            </a:r>
          </a:p>
          <a:p>
            <a:pPr marL="0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Заключите договор аренды имущества.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923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154</TotalTime>
  <Words>321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ПОШАГОВАЯ ИНСТРУКЦИЯ ПО ПРЕДОСТАВЛЕНИЮ В АРЕНДУ ИМУЩЕСТВА СУБЪЕКТАМ МАЛОГО И СРЕДНЕГО ПРЕДПРИНИМАТЕЛЬСТВА, А ТАКЖЕ САМОЗАНЯТЫМ ГРАЖДАНАМ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ПОШАГОВАЯ ИНСТРУКЦИЯ ПО ПРЕДОСТАВЛЕНИЮ В АРЕНДУ ИМУЩЕСТВА СУБЪЕКТАМ МАЛОГО И СРЕДНЕГО ПРЕДПРИНИМАТЕЛЬСТВА, А ТАКЖЕ САМОЗАНЯТЫМ ГРАЖДАНАМ</dc:title>
  <dc:creator>Старкова Наталья Владимировна</dc:creator>
  <cp:lastModifiedBy>Грачев Олег Всеволодович</cp:lastModifiedBy>
  <cp:revision>11</cp:revision>
  <dcterms:created xsi:type="dcterms:W3CDTF">2021-12-13T08:53:24Z</dcterms:created>
  <dcterms:modified xsi:type="dcterms:W3CDTF">2021-12-13T11:29:47Z</dcterms:modified>
</cp:coreProperties>
</file>